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14"/>
  </p:notesMasterIdLst>
  <p:handoutMasterIdLst>
    <p:handoutMasterId r:id="rId15"/>
  </p:handoutMasterIdLst>
  <p:sldIdLst>
    <p:sldId id="603" r:id="rId8"/>
    <p:sldId id="2383" r:id="rId9"/>
    <p:sldId id="2382" r:id="rId10"/>
    <p:sldId id="2406" r:id="rId11"/>
    <p:sldId id="2413" r:id="rId12"/>
    <p:sldId id="582" r:id="rId1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595757"/>
    <a:srgbClr val="221815"/>
    <a:srgbClr val="91A2BF"/>
    <a:srgbClr val="66BA36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6291" autoAdjust="0"/>
  </p:normalViewPr>
  <p:slideViewPr>
    <p:cSldViewPr snapToGrid="0" snapToObjects="1">
      <p:cViewPr varScale="1">
        <p:scale>
          <a:sx n="126" d="100"/>
          <a:sy n="126" d="100"/>
        </p:scale>
        <p:origin x="216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93281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130065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37839" y="489857"/>
            <a:ext cx="8605157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80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765" y="6484578"/>
            <a:ext cx="288000" cy="288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2024/8/31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941" y="6443702"/>
            <a:ext cx="288000" cy="288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55" y="6444428"/>
            <a:ext cx="288000" cy="288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83" y="6414035"/>
            <a:ext cx="288000" cy="288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095" y="6471074"/>
            <a:ext cx="288000" cy="288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11" y="6457751"/>
            <a:ext cx="288000" cy="288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4394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7329" y="4697475"/>
            <a:ext cx="288000" cy="288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u="sng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u="sng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</a:t>
            </a:r>
            <a:r>
              <a:rPr lang="en-US" altLang="zh-CN" sz="1000" u="sng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u="sng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F64947-ADAF-4587-F027-C2920E8AC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001" y="-116979"/>
            <a:ext cx="12399963" cy="6974979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28339" y="4999034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5409" y="5041074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46016" y="1839074"/>
            <a:ext cx="10846085" cy="3159960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b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en-US" altLang="zh-CN" sz="9600" kern="0" dirty="0">
                <a:solidFill>
                  <a:schemeClr val="tx2"/>
                </a:solidFill>
                <a:latin typeface="+mj-ea"/>
                <a:ea typeface="+mj-ea"/>
              </a:rPr>
              <a:t>MPI </a:t>
            </a:r>
            <a:r>
              <a:rPr lang="zh-CN" altLang="en-US" sz="9600" kern="0" dirty="0">
                <a:solidFill>
                  <a:schemeClr val="tx2"/>
                </a:solidFill>
                <a:latin typeface="+mj-ea"/>
                <a:ea typeface="+mj-ea"/>
              </a:rPr>
              <a:t>通信与通信库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1149927" y="2088682"/>
            <a:ext cx="7131044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集合通信库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4602821" y="1273993"/>
            <a:ext cx="3051425" cy="148975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CB0B982-9251-17B3-91B4-BAFEEDAD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93" y="1284513"/>
            <a:ext cx="10135827" cy="5067914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 flipV="1">
            <a:off x="6308332" y="3503485"/>
            <a:ext cx="4417888" cy="4212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4A7177-364D-BB12-442D-B9434F92B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00746" y="489857"/>
            <a:ext cx="8242250" cy="5520663"/>
          </a:xfrm>
        </p:spPr>
        <p:txBody>
          <a:bodyPr>
            <a:normAutofit/>
          </a:bodyPr>
          <a:lstStyle/>
          <a:p>
            <a:r>
              <a:rPr lang="en-US" altLang="zh-CN" dirty="0"/>
              <a:t>MPI </a:t>
            </a:r>
            <a:r>
              <a:rPr lang="zh-CN" altLang="en-US" dirty="0"/>
              <a:t>程序运行</a:t>
            </a:r>
          </a:p>
          <a:p>
            <a:r>
              <a:rPr lang="en-US" altLang="zh-CN" sz="5400" dirty="0"/>
              <a:t>Programing</a:t>
            </a:r>
            <a:r>
              <a:rPr lang="zh-CN" altLang="en-US" sz="5400" dirty="0"/>
              <a:t> </a:t>
            </a:r>
            <a:r>
              <a:rPr lang="en-US" altLang="zh-CN" sz="5400" dirty="0"/>
              <a:t>Model</a:t>
            </a:r>
            <a:endParaRPr lang="zh-CN" altLang="en-US" sz="5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AAAE6F-11F2-F3FE-41EA-3F756737FD7E}"/>
              </a:ext>
            </a:extLst>
          </p:cNvPr>
          <p:cNvSpPr txBox="1"/>
          <p:nvPr/>
        </p:nvSpPr>
        <p:spPr>
          <a:xfrm>
            <a:off x="358557" y="1543869"/>
            <a:ext cx="3627816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8575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8E8C348-1095-4C13-3F1B-CA17865F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63D7C823-C94F-3A6F-CAD8-87876228D8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MPI </a:t>
            </a:r>
            <a:r>
              <a:rPr lang="zh-CN" altLang="en-US" dirty="0"/>
              <a:t>是集合通信库 </a:t>
            </a:r>
            <a:r>
              <a:rPr lang="en-US" altLang="zh-CN" dirty="0"/>
              <a:t>XCCL </a:t>
            </a:r>
            <a:r>
              <a:rPr lang="zh-CN" altLang="en-US" dirty="0"/>
              <a:t>的基础，包含了很多基本概念和</a:t>
            </a:r>
            <a:r>
              <a:rPr lang="en-US" altLang="zh-CN" dirty="0"/>
              <a:t> </a:t>
            </a:r>
            <a:r>
              <a:rPr lang="zh-CN" altLang="en-US" dirty="0"/>
              <a:t>基础 </a:t>
            </a:r>
            <a:r>
              <a:rPr lang="en-US" altLang="zh-CN" dirty="0"/>
              <a:t>API</a:t>
            </a:r>
            <a:r>
              <a:rPr lang="zh-CN" altLang="en-US" dirty="0"/>
              <a:t> 定义，是了解 </a:t>
            </a:r>
            <a:r>
              <a:rPr lang="en-US" altLang="zh-CN" dirty="0"/>
              <a:t>NV</a:t>
            </a:r>
            <a:r>
              <a:rPr lang="zh-CN" altLang="en-US" dirty="0"/>
              <a:t> </a:t>
            </a:r>
            <a:r>
              <a:rPr lang="en-US" altLang="zh-CN" dirty="0"/>
              <a:t>NCCL</a:t>
            </a:r>
            <a:r>
              <a:rPr lang="zh-CN" altLang="en-US" dirty="0"/>
              <a:t> 和 </a:t>
            </a:r>
            <a:r>
              <a:rPr lang="en-US" altLang="zh-CN" dirty="0"/>
              <a:t>Huawei</a:t>
            </a:r>
            <a:r>
              <a:rPr lang="zh-CN" altLang="en-US" dirty="0"/>
              <a:t> </a:t>
            </a:r>
            <a:r>
              <a:rPr lang="en-US" altLang="zh-CN" dirty="0"/>
              <a:t>HCCL</a:t>
            </a:r>
            <a:r>
              <a:rPr lang="zh-CN" altLang="en-US" dirty="0"/>
              <a:t> 的最好入门。</a:t>
            </a:r>
            <a:endParaRPr lang="en-US" altLang="zh-CN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 err="1"/>
              <a:t>OpenMPI</a:t>
            </a:r>
            <a:r>
              <a:rPr lang="zh-CN" altLang="en-US" dirty="0"/>
              <a:t> 作为早期的开源集合通信库，定义了</a:t>
            </a:r>
            <a:r>
              <a:rPr lang="en-US" altLang="zh-CN" sz="2400" dirty="0">
                <a:latin typeface="Gill Sans MT" panose="020B0502020104020203" pitchFamily="34" charset="0"/>
              </a:rPr>
              <a:t>P2P</a:t>
            </a:r>
            <a:r>
              <a:rPr lang="zh-CN" altLang="en-US" sz="2400" dirty="0">
                <a:latin typeface="Gill Sans MT" panose="020B0502020104020203" pitchFamily="34" charset="0"/>
              </a:rPr>
              <a:t> 通信、集合通信和对应的程序运行。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2028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30282</TotalTime>
  <Words>77</Words>
  <Application>Microsoft Macintosh PowerPoint</Application>
  <PresentationFormat>自定义</PresentationFormat>
  <Paragraphs>11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6</vt:i4>
      </vt:variant>
    </vt:vector>
  </HeadingPairs>
  <TitlesOfParts>
    <vt:vector size="22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思维导图 XMind</vt:lpstr>
      <vt:lpstr>PowerPoint 演示文稿</vt:lpstr>
      <vt:lpstr>Question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9659</cp:revision>
  <cp:lastPrinted>2023-09-08T09:14:01Z</cp:lastPrinted>
  <dcterms:created xsi:type="dcterms:W3CDTF">2020-08-28T08:44:19Z</dcterms:created>
  <dcterms:modified xsi:type="dcterms:W3CDTF">2024-08-31T03:16:19Z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